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8" r:id="rId5"/>
    <p:sldId id="259" r:id="rId6"/>
    <p:sldId id="260" r:id="rId7"/>
    <p:sldId id="262" r:id="rId8"/>
    <p:sldId id="263" r:id="rId9"/>
    <p:sldId id="271" r:id="rId10"/>
    <p:sldId id="264" r:id="rId11"/>
    <p:sldId id="275" r:id="rId12"/>
    <p:sldId id="274" r:id="rId13"/>
    <p:sldId id="265" r:id="rId14"/>
    <p:sldId id="277" r:id="rId15"/>
    <p:sldId id="279" r:id="rId16"/>
    <p:sldId id="278" r:id="rId17"/>
    <p:sldId id="267" r:id="rId18"/>
    <p:sldId id="268" r:id="rId19"/>
    <p:sldId id="2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0303"/>
    <a:srgbClr val="680000"/>
    <a:srgbClr val="891BB5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>
        <p:scale>
          <a:sx n="100" d="100"/>
          <a:sy n="100" d="100"/>
        </p:scale>
        <p:origin x="-131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849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69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438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630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884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118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935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12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537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289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882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849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696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4388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630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88414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118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93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1259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5379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289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88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E17E8-3EB0-4000-A866-68446D6EF769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336E5-973F-4000-BEE9-41FD594E1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60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E17E8-3EB0-4000-A866-68446D6EF7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336E5-973F-4000-BEE9-41FD594E12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60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495800"/>
            <a:ext cx="6400800" cy="1828800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By Felix V., Robert G.,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Gbenga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D.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295400"/>
            <a:ext cx="810426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uhaus 93" pitchFamily="82" charset="0"/>
              </a:rPr>
              <a:t>Applying Adverbs &amp; Adjectives</a:t>
            </a:r>
            <a:endParaRPr lang="en-US" sz="8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3340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A young Bill Clinton </a:t>
            </a:r>
            <a:r>
              <a:rPr lang="en-US" sz="2800" b="1" u="sng" dirty="0" smtClean="0"/>
              <a:t>shakes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president John F. Kennedy’s hand </a:t>
            </a:r>
            <a:r>
              <a:rPr lang="en-US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eagerly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by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the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White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House.</a:t>
            </a:r>
            <a:endParaRPr 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" name="Picture Placeholder 7" descr="aphot_2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6222" r="6222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37468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5181600"/>
            <a:ext cx="8839200" cy="1447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A young Bill Clinton </a:t>
            </a:r>
            <a:r>
              <a:rPr lang="en-US" sz="2800" b="1" u="sng" dirty="0" smtClean="0"/>
              <a:t>shakes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president John F. Kennedy’s hand </a:t>
            </a:r>
            <a:r>
              <a:rPr lang="en-US" sz="2800" b="1" dirty="0" smtClean="0">
                <a:solidFill>
                  <a:srgbClr val="891BB5"/>
                </a:solidFill>
              </a:rPr>
              <a:t>eagerly</a:t>
            </a:r>
            <a:r>
              <a:rPr lang="en-US" sz="28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by the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White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House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in July 24,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1963.</a:t>
            </a:r>
            <a:endParaRPr lang="en-US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Picture Placeholder 7" descr="aphot_2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6222" r="6222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The demon-whale </a:t>
            </a:r>
            <a:r>
              <a:rPr lang="en-US" u="sng" dirty="0" smtClean="0">
                <a:solidFill>
                  <a:srgbClr val="FFFF00"/>
                </a:solidFill>
              </a:rPr>
              <a:t>pursues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eagerly</a:t>
            </a:r>
            <a:r>
              <a:rPr lang="en-US" dirty="0" smtClean="0">
                <a:solidFill>
                  <a:srgbClr val="FFFF00"/>
                </a:solidFill>
              </a:rPr>
              <a:t> for a desperate Great White Shark.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The demon-whale </a:t>
            </a:r>
            <a:r>
              <a:rPr lang="en-US" u="sng" dirty="0" smtClean="0">
                <a:solidFill>
                  <a:srgbClr val="FFFF00"/>
                </a:solidFill>
              </a:rPr>
              <a:t>pursues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eagerly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through the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sea</a:t>
            </a:r>
            <a:r>
              <a:rPr lang="en-US" dirty="0" smtClean="0">
                <a:solidFill>
                  <a:srgbClr val="FFFF00"/>
                </a:solidFill>
              </a:rPr>
              <a:t> for a desperate Great White Shark.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304800" y="4572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The demon-whale </a:t>
            </a:r>
            <a:r>
              <a:rPr lang="en-US" u="sng" dirty="0" smtClean="0">
                <a:solidFill>
                  <a:srgbClr val="FFFF00"/>
                </a:solidFill>
              </a:rPr>
              <a:t>pursues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eagerly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830303"/>
                </a:solidFill>
              </a:rPr>
              <a:t>through the sea </a:t>
            </a:r>
            <a:r>
              <a:rPr lang="en-US" dirty="0" smtClean="0">
                <a:solidFill>
                  <a:srgbClr val="FFFF00"/>
                </a:solidFill>
              </a:rPr>
              <a:t>for a </a:t>
            </a:r>
            <a:r>
              <a:rPr lang="en-US" dirty="0" smtClean="0">
                <a:solidFill>
                  <a:srgbClr val="680000"/>
                </a:solidFill>
              </a:rPr>
              <a:t>very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desperate</a:t>
            </a:r>
            <a:r>
              <a:rPr lang="en-US" dirty="0" smtClean="0">
                <a:solidFill>
                  <a:srgbClr val="FFFF00"/>
                </a:solidFill>
              </a:rPr>
              <a:t> Great White Shark.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228600"/>
            <a:ext cx="4191000" cy="1447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The paper-boy burns intensely  as he looks at the orange flames that are consuming him.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T-Rex awkwardly lays down upstairs.</a:t>
            </a:r>
            <a:endParaRPr 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roadway" pitchFamily="82" charset="0"/>
              </a:rPr>
              <a:t>Same </a:t>
            </a:r>
            <a:r>
              <a:rPr lang="en-US" b="1" dirty="0" smtClean="0">
                <a:solidFill>
                  <a:srgbClr val="002060"/>
                </a:solidFill>
                <a:latin typeface="Broadway" pitchFamily="82" charset="0"/>
              </a:rPr>
              <a:t>Goal,  </a:t>
            </a:r>
            <a:r>
              <a:rPr lang="en-US" b="1" dirty="0" smtClean="0">
                <a:solidFill>
                  <a:srgbClr val="FF0000"/>
                </a:solidFill>
                <a:latin typeface="Broadway" pitchFamily="82" charset="0"/>
              </a:rPr>
              <a:t>Different 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Broadway" pitchFamily="82" charset="0"/>
              </a:rPr>
              <a:t>p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p</a:t>
            </a:r>
            <a:r>
              <a:rPr lang="en-US" b="1" dirty="0" smtClean="0">
                <a:solidFill>
                  <a:srgbClr val="0070C0"/>
                </a:solidFill>
                <a:latin typeface="Broadway" pitchFamily="82" charset="0"/>
              </a:rPr>
              <a:t>l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Broadway" pitchFamily="82" charset="0"/>
              </a:rPr>
              <a:t>c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Broadway" pitchFamily="82" charset="0"/>
              </a:rPr>
              <a:t>t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i</a:t>
            </a:r>
            <a:r>
              <a:rPr lang="en-US" b="1" dirty="0" smtClean="0">
                <a:solidFill>
                  <a:srgbClr val="0070C0"/>
                </a:solidFill>
                <a:latin typeface="Broadway" pitchFamily="82" charset="0"/>
              </a:rPr>
              <a:t>o</a:t>
            </a:r>
            <a:r>
              <a:rPr lang="en-US" b="1" dirty="0" smtClean="0">
                <a:solidFill>
                  <a:srgbClr val="7030A0"/>
                </a:solidFill>
                <a:latin typeface="Broadway" pitchFamily="82" charset="0"/>
              </a:rPr>
              <a:t>n</a:t>
            </a:r>
            <a:endParaRPr lang="en-US" b="1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Adjectives </a:t>
            </a:r>
            <a:r>
              <a:rPr lang="en-US" sz="2800" dirty="0" smtClean="0">
                <a:solidFill>
                  <a:srgbClr val="002060"/>
                </a:solidFill>
              </a:rPr>
              <a:t>Describe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00B0F0"/>
                </a:solidFill>
              </a:rPr>
              <a:t>Nouns 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person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Place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Object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Idea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Adverbs </a:t>
            </a:r>
            <a:r>
              <a:rPr lang="en-US" dirty="0" smtClean="0">
                <a:solidFill>
                  <a:srgbClr val="002060"/>
                </a:solidFill>
              </a:rPr>
              <a:t>modifies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dirty="0" smtClean="0">
                <a:solidFill>
                  <a:srgbClr val="7030A0"/>
                </a:solidFill>
              </a:rPr>
              <a:t>verbs by…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Describing the manner </a:t>
            </a:r>
            <a:r>
              <a:rPr lang="en-US" dirty="0" smtClean="0">
                <a:solidFill>
                  <a:srgbClr val="C00000"/>
                </a:solidFill>
              </a:rPr>
              <a:t>in how verb was done.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The intensity or degree of </a:t>
            </a:r>
            <a:r>
              <a:rPr lang="en-US" dirty="0" smtClean="0">
                <a:solidFill>
                  <a:srgbClr val="C00000"/>
                </a:solidFill>
              </a:rPr>
              <a:t>a </a:t>
            </a:r>
            <a:r>
              <a:rPr lang="en-US" dirty="0" smtClean="0">
                <a:solidFill>
                  <a:srgbClr val="C00000"/>
                </a:solidFill>
              </a:rPr>
              <a:t>verb or adjective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When a verb happened.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Where the verb took place.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xample of an adjective use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The boy with the </a:t>
            </a:r>
            <a:r>
              <a:rPr lang="en-US" sz="2800" b="1" dirty="0" smtClean="0">
                <a:solidFill>
                  <a:srgbClr val="FF0000"/>
                </a:solidFill>
              </a:rPr>
              <a:t>red</a:t>
            </a:r>
            <a:r>
              <a:rPr lang="en-US" sz="2800" b="1" dirty="0" smtClean="0"/>
              <a:t> </a:t>
            </a:r>
            <a:r>
              <a:rPr lang="en-US" sz="2800" b="1" u="sng" dirty="0" smtClean="0"/>
              <a:t>balloon</a:t>
            </a:r>
            <a:r>
              <a:rPr lang="en-US" sz="2800" b="1" dirty="0" smtClean="0"/>
              <a:t> meets the girl in the </a:t>
            </a:r>
            <a:r>
              <a:rPr lang="en-US" sz="2800" b="1" dirty="0" smtClean="0">
                <a:solidFill>
                  <a:srgbClr val="0070C0"/>
                </a:solidFill>
              </a:rPr>
              <a:t>blue</a:t>
            </a:r>
            <a:r>
              <a:rPr lang="en-US" sz="2800" b="1" dirty="0" smtClean="0"/>
              <a:t> </a:t>
            </a:r>
            <a:r>
              <a:rPr lang="en-US" sz="2800" b="1" u="sng" dirty="0" smtClean="0"/>
              <a:t>balloon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10" name="Picture Placeholder 9" descr="ballon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8333" r="8333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we need Adjectives</a:t>
            </a:r>
            <a:endParaRPr lang="en-US" dirty="0"/>
          </a:p>
        </p:txBody>
      </p:sp>
      <p:pic>
        <p:nvPicPr>
          <p:cNvPr id="7" name="Picture Placeholder 6" descr="tumblr_mssxl8UaOC1qzq158o1_128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73" r="557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If adjectives are not applied, one’s </a:t>
            </a:r>
            <a:r>
              <a:rPr lang="en-US" u="sng" dirty="0" smtClean="0"/>
              <a:t>writing</a:t>
            </a:r>
            <a:r>
              <a:rPr lang="en-US" dirty="0" smtClean="0"/>
              <a:t> description can seem rather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dull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CC9900"/>
                </a:solidFill>
              </a:rPr>
              <a:t>boring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848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Paint the  better picture with the adjective brush!!!</a:t>
            </a:r>
            <a:b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228600"/>
            <a:ext cx="76094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small cat  snuggles with the sleepy brown dog. </a:t>
            </a:r>
            <a:endParaRPr lang="en-US" sz="54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0480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red clown yawns and reveals a scary case of dental work.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9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Adverbs!!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algn="ctr"/>
            <a:r>
              <a:rPr lang="en-US" dirty="0" smtClean="0"/>
              <a:t>Is an open word class whose members can </a:t>
            </a:r>
            <a:r>
              <a:rPr lang="en-US" sz="4400" b="1" dirty="0" smtClean="0"/>
              <a:t>express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time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manner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place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rgbClr val="FF0000"/>
                </a:solidFill>
              </a:rPr>
              <a:t>degree (modifies adjective)</a:t>
            </a:r>
            <a:r>
              <a:rPr lang="en-US" dirty="0" smtClean="0"/>
              <a:t>, among other meanings. </a:t>
            </a:r>
          </a:p>
          <a:p>
            <a:pPr algn="ctr"/>
            <a:r>
              <a:rPr lang="en-US" dirty="0" smtClean="0"/>
              <a:t>Adverbs can modify  an adjective (ex. </a:t>
            </a:r>
            <a:r>
              <a:rPr lang="en-US" u="sng" dirty="0" smtClean="0"/>
              <a:t>very </a:t>
            </a:r>
            <a:r>
              <a:rPr lang="en-US" dirty="0" smtClean="0"/>
              <a:t>puny), another adverb ( </a:t>
            </a:r>
            <a:r>
              <a:rPr lang="en-US" u="sng" dirty="0" smtClean="0"/>
              <a:t>super</a:t>
            </a:r>
            <a:r>
              <a:rPr lang="en-US" dirty="0" smtClean="0"/>
              <a:t> </a:t>
            </a:r>
            <a:r>
              <a:rPr lang="en-US" dirty="0" smtClean="0"/>
              <a:t>quietly) a verb (John walked </a:t>
            </a:r>
            <a:r>
              <a:rPr lang="en-US" u="sng" dirty="0" smtClean="0"/>
              <a:t>slowly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1747838" cy="169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4648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horzBrick">
          <a:fgClr>
            <a:schemeClr val="accent2">
              <a:lumMod val="60000"/>
              <a:lumOff val="40000"/>
            </a:schemeClr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Adverb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10200"/>
            <a:ext cx="701040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Dr. X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viciously</a:t>
            </a:r>
            <a:r>
              <a:rPr lang="en-US" sz="3600" dirty="0" smtClean="0"/>
              <a:t> </a:t>
            </a:r>
            <a:r>
              <a:rPr lang="en-US" sz="3600" u="sng" dirty="0" smtClean="0"/>
              <a:t>attacks</a:t>
            </a:r>
            <a:r>
              <a:rPr lang="en-US" sz="3600" dirty="0" smtClean="0"/>
              <a:t> </a:t>
            </a:r>
            <a:r>
              <a:rPr lang="en-US" sz="3600" dirty="0" err="1" smtClean="0"/>
              <a:t>Mr.A</a:t>
            </a:r>
            <a:r>
              <a:rPr lang="en-US" sz="3600" dirty="0" smtClean="0"/>
              <a:t> with a variety of weapons.</a:t>
            </a:r>
            <a:endParaRPr lang="en-US" sz="36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838200"/>
            <a:ext cx="6781800" cy="380389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54102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A young Bill Clinton </a:t>
            </a:r>
            <a:r>
              <a:rPr lang="en-US" sz="2800" b="1" u="sng" dirty="0" smtClean="0"/>
              <a:t>shakes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president John F. Kennedy’s hand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eagerly.</a:t>
            </a:r>
            <a:endParaRPr 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Placeholder 7" descr="aphot_2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6222" r="6222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37468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314</Words>
  <Application>Microsoft Office PowerPoint</Application>
  <PresentationFormat>On-screen Show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1_Office Theme</vt:lpstr>
      <vt:lpstr>2_Office Theme</vt:lpstr>
      <vt:lpstr>Slide 1</vt:lpstr>
      <vt:lpstr>Example of an adjective use</vt:lpstr>
      <vt:lpstr>Why we need Adjectives</vt:lpstr>
      <vt:lpstr>Paint the  better picture with the adjective brush!!! </vt:lpstr>
      <vt:lpstr>Slide 5</vt:lpstr>
      <vt:lpstr>Slide 6</vt:lpstr>
      <vt:lpstr>Adverbs!!</vt:lpstr>
      <vt:lpstr>Example of Adverb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Same Goal,  Different application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Adverbs &amp; Adjectives</dc:title>
  <dc:creator>Padillalobos</dc:creator>
  <cp:lastModifiedBy>wcuser131</cp:lastModifiedBy>
  <cp:revision>131</cp:revision>
  <dcterms:created xsi:type="dcterms:W3CDTF">2013-10-17T06:47:22Z</dcterms:created>
  <dcterms:modified xsi:type="dcterms:W3CDTF">2013-10-29T01:28:01Z</dcterms:modified>
</cp:coreProperties>
</file>